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5" r:id="rId3"/>
    <p:sldId id="272" r:id="rId4"/>
    <p:sldId id="273" r:id="rId5"/>
    <p:sldId id="258" r:id="rId6"/>
    <p:sldId id="270" r:id="rId7"/>
    <p:sldId id="271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1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0413E-72DC-48A3-9C22-D29ED2EB6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9F0F6-64FC-4AD0-935F-C0982A8D4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7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 descr="https://mbdou56zima.ru/images/16-17/news/07.07.17/%D0%A1%D0%BB%D0%B0%D0%B9%D0%B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mbdou56zima.ru/images/16-17/news/07.07.17/%D0%A1%D0%BB%D0%B0%D0%B9%D0%B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123\Desktop\Слайд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Неизвестен - В гостях у сказки (минус)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51720" y="19053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3\Desktop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украшения\hello_html_m68d87c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7597"/>
            <a:ext cx="9144000" cy="518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\Desktop\main_кРя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715172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SMkK5oc-ZD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60000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1335076166-414215-sever-40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000924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Desktop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Desktop\img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07 Колобок 2мл гр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93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3450" y="33265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Экран (4:3)</PresentationFormat>
  <Paragraphs>0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андрей</cp:lastModifiedBy>
  <cp:revision>19</cp:revision>
  <dcterms:created xsi:type="dcterms:W3CDTF">2020-12-03T14:12:01Z</dcterms:created>
  <dcterms:modified xsi:type="dcterms:W3CDTF">2021-01-22T01:30:48Z</dcterms:modified>
</cp:coreProperties>
</file>