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65" r:id="rId3"/>
    <p:sldId id="273" r:id="rId4"/>
    <p:sldId id="267" r:id="rId5"/>
    <p:sldId id="274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0413E-72DC-48A3-9C22-D29ED2EB659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9F0F6-64FC-4AD0-935F-C0982A8D43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337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microsoft.com/office/2007/relationships/media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AutoShape 6" descr="https://mbdou56zima.ru/images/16-17/news/07.07.17/%D0%A1%D0%BB%D0%B0%D0%B9%D0%B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https://mbdou56zima.ru/images/16-17/news/07.07.17/%D0%A1%D0%BB%D0%B0%D0%B9%D0%B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s://medaboutme.ru/upload/iblock/ac9/shutterstock_357986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9144000" cy="6715148"/>
          </a:xfrm>
          <a:prstGeom prst="rect">
            <a:avLst/>
          </a:prstGeom>
          <a:noFill/>
        </p:spPr>
      </p:pic>
      <p:pic>
        <p:nvPicPr>
          <p:cNvPr id="2" name="Неизвестен - Волшебная и спокойная музыка(гитара) (www.hotplayer.r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7584" y="52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К ПРОЕКТУ СЕМЬЯ\1613441827_26-p-fon-dlya-prezentatsii-pro-semyu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G:\ПЕСНИ ДЛЯ НОД\IMG_20220202_133934_0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641" y="189000"/>
            <a:ext cx="8630717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К ПРОЕКТУ СЕМЬЯ\1613441827_26-p-fon-dlya-prezentatsii-pro-semyu-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https://cs5.livemaster.ru/storage/1f/fb/2d3f5a189653c8ae3aa77626cft7--svadebnyj-salon-korzina-iz-ivy-dlya-piknika-fotosessii-svadby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3516" l="5000" r="96146">
                        <a14:foregroundMark x1="25313" y1="62969" x2="25313" y2="62969"/>
                        <a14:foregroundMark x1="25000" y1="70234" x2="25000" y2="70234"/>
                        <a14:foregroundMark x1="66771" y1="86172" x2="66771" y2="86172"/>
                        <a14:foregroundMark x1="65104" y1="87188" x2="65104" y2="87188"/>
                        <a14:foregroundMark x1="88750" y1="56328" x2="88750" y2="56328"/>
                        <a14:foregroundMark x1="80938" y1="53594" x2="80938" y2="53594"/>
                        <a14:foregroundMark x1="27083" y1="72813" x2="27083" y2="72813"/>
                        <a14:foregroundMark x1="22708" y1="63438" x2="22708" y2="63438"/>
                        <a14:foregroundMark x1="23333" y1="68203" x2="23333" y2="68203"/>
                        <a14:foregroundMark x1="86042" y1="57344" x2="86042" y2="57344"/>
                        <a14:foregroundMark x1="87396" y1="54375" x2="87396" y2="54375"/>
                        <a14:foregroundMark x1="89375" y1="57891" x2="89375" y2="57891"/>
                        <a14:backgroundMark x1="57396" y1="30547" x2="57396" y2="30547"/>
                        <a14:backgroundMark x1="49271" y1="39688" x2="49271" y2="39688"/>
                        <a14:backgroundMark x1="68125" y1="38906" x2="68125" y2="38906"/>
                        <a14:backgroundMark x1="60417" y1="22266" x2="60417" y2="2226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57422" y="0"/>
            <a:ext cx="4050000" cy="5400000"/>
          </a:xfrm>
          <a:prstGeom prst="rect">
            <a:avLst/>
          </a:prstGeom>
          <a:noFill/>
        </p:spPr>
      </p:pic>
      <p:pic>
        <p:nvPicPr>
          <p:cNvPr id="3" name="Неизвестен - Волшебная и спокойная музыка(гитара) (www.hotplayer.r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781227" y="53775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К ПРОЕКТУ СЕМЬЯ\1613441827_26-p-fon-dlya-prezentatsii-pro-semyu-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ruxzmusorg_Larisa_Grigoreva_-_Detskaya_pesnya_o_seme_Moya_semya_Bez_proigrysha_6162838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97063" y="5338754"/>
            <a:ext cx="609600" cy="609600"/>
          </a:xfrm>
          <a:prstGeom prst="rect">
            <a:avLst/>
          </a:prstGeom>
        </p:spPr>
      </p:pic>
      <p:pic>
        <p:nvPicPr>
          <p:cNvPr id="7" name="Рисунок 6" descr="https://www.kras-dou.ru/56/images/17-18/str_ped/terenteva/26.10.17/26.10.17_1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714356"/>
            <a:ext cx="570566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К ПРОЕКТУ СЕМЬЯ\1613441827_26-p-fon-dlya-prezentatsii-pro-semyu-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6" name="Picture 4" descr="https://st3.depositphotos.com/2397789/16740/v/950/depositphotos_167401498-stock-illustration-round-cylindrical-candle-with-burni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395" b="89941" l="9961" r="8994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57356" y="142852"/>
            <a:ext cx="5399999" cy="5400000"/>
          </a:xfrm>
          <a:prstGeom prst="rect">
            <a:avLst/>
          </a:prstGeom>
          <a:noFill/>
        </p:spPr>
      </p:pic>
      <p:pic>
        <p:nvPicPr>
          <p:cNvPr id="3" name="Неизвестен - Волшебная и спокойная музыка(гитара) (www.hotplayer.r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123728" y="49332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0</Words>
  <Application>Microsoft Office PowerPoint</Application>
  <PresentationFormat>Экран (4:3)</PresentationFormat>
  <Paragraphs>0</Paragraphs>
  <Slides>5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123</cp:lastModifiedBy>
  <cp:revision>32</cp:revision>
  <dcterms:created xsi:type="dcterms:W3CDTF">2020-12-03T14:12:01Z</dcterms:created>
  <dcterms:modified xsi:type="dcterms:W3CDTF">2022-02-05T11:50:39Z</dcterms:modified>
</cp:coreProperties>
</file>