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60" r:id="rId5"/>
    <p:sldId id="264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955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театр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393" y="0"/>
            <a:ext cx="9129213" cy="6858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36606" cy="6858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D2B59-4894-41B0-B9B8-BC15A2569D92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3.jpg"/>
          <p:cNvPicPr>
            <a:picLocks noChangeAspect="1"/>
          </p:cNvPicPr>
          <p:nvPr userDrawn="1"/>
        </p:nvPicPr>
        <p:blipFill>
          <a:blip r:embed="rId1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60" r:id="rId5"/>
    <p:sldLayoutId id="2147483652" r:id="rId6"/>
    <p:sldLayoutId id="2147483654" r:id="rId7"/>
    <p:sldLayoutId id="2147483661" r:id="rId8"/>
    <p:sldLayoutId id="2147483655" r:id="rId9"/>
    <p:sldLayoutId id="2147483657" r:id="rId10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H:\&#1087;&#1077;&#1089;&#1085;&#1080;\02%20&#1086;&#1075;&#1086;&#1085;&#1100;&#1082;&#1080;%20&#1085;&#1072;%20&#1077;&#1083;&#1082;&#1077;.wma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file:///H:\&#1087;&#1077;&#1089;&#1085;&#1080;\&#1088;&#1077;&#1087;&#1082;&#1072;.MP3" TargetMode="External"/><Relationship Id="rId2" Type="http://schemas.openxmlformats.org/officeDocument/2006/relationships/audio" Target="file:///H:\&#1087;&#1077;&#1089;&#1085;&#1080;\zvonok-teatral-nyy-2-raza.mp3" TargetMode="External"/><Relationship Id="rId1" Type="http://schemas.microsoft.com/office/2007/relationships/media" Target="file:///H:\&#1087;&#1077;&#1089;&#1085;&#1080;\zvonok-teatral-nyy-2-raza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79712" y="1772816"/>
            <a:ext cx="51125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       Муниципальное казенное дошкольное образовательное</a:t>
            </a:r>
          </a:p>
          <a:p>
            <a:pPr algn="ctr"/>
            <a:r>
              <a:rPr lang="ru-RU" sz="1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 учреждение- детский сад №6 </a:t>
            </a:r>
            <a:r>
              <a:rPr lang="ru-RU" sz="16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г.Татарска</a:t>
            </a:r>
            <a:endParaRPr lang="ru-RU" sz="16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" name="Подзаголовок 20"/>
          <p:cNvSpPr txBox="1">
            <a:spLocks/>
          </p:cNvSpPr>
          <p:nvPr/>
        </p:nvSpPr>
        <p:spPr>
          <a:xfrm>
            <a:off x="251520" y="5589240"/>
            <a:ext cx="5688012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nstantia" pitchFamily="18" charset="0"/>
                <a:ea typeface="+mn-ea"/>
                <a:cs typeface="Aharoni" pitchFamily="2" charset="-79"/>
              </a:rPr>
              <a:t>    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mbria" pitchFamily="18" charset="0"/>
              <a:ea typeface="+mn-ea"/>
              <a:cs typeface="Aharoni" pitchFamily="2" charset="-79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59" y="3136366"/>
            <a:ext cx="5651482" cy="5852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0" y="2875002"/>
            <a:ext cx="6318448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endParaRPr lang="ru-RU" sz="1500" b="1" i="1" dirty="0" smtClean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79646">
                  <a:lumMod val="5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</a:pPr>
            <a:endParaRPr lang="ru-RU" sz="1500" b="1" i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79646">
                  <a:lumMod val="5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</a:pPr>
            <a:endParaRPr lang="ru-RU" sz="1500" b="1" i="1" dirty="0" smtClean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79646">
                  <a:lumMod val="5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</a:pPr>
            <a:endParaRPr lang="ru-RU" sz="1500" b="1" i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79646">
                  <a:lumMod val="5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</a:pPr>
            <a:endParaRPr lang="ru-RU" sz="1500" b="1" i="1" dirty="0" smtClean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79646">
                  <a:lumMod val="5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</a:pPr>
            <a:endParaRPr lang="ru-RU" sz="1500" b="1" i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79646">
                  <a:lumMod val="5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</a:pPr>
            <a:endParaRPr lang="ru-RU" sz="1500" b="1" i="1" dirty="0" smtClean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79646">
                  <a:lumMod val="5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sz="1500" b="1" i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1500" b="1" i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                          Презентация </a:t>
            </a:r>
            <a:r>
              <a:rPr lang="ru-RU" sz="1500" b="1" i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 НОД  «Мы идем в театр»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1500" b="1" i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sz="1500" b="1" i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                                    </a:t>
            </a:r>
            <a:r>
              <a:rPr lang="ru-RU" sz="1500" b="1" i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ru-RU" sz="1500" b="1" i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Воспитатель: Анищенко Л.П.</a:t>
            </a:r>
            <a:endParaRPr lang="ru-RU" sz="15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4087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¢ÐµÐ°ÑÑ Ð¾Ð¿ÐµÑÑ Ð¸ Ð±Ð°Ð»ÐµÑÐ° Ð² ÐÐ¾Ð²Ð¾ÑÐ¸Ð±Ð¸ÑÑÐº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14422"/>
            <a:ext cx="7008300" cy="4680000"/>
          </a:xfrm>
          <a:prstGeom prst="rect">
            <a:avLst/>
          </a:prstGeom>
          <a:noFill/>
        </p:spPr>
      </p:pic>
      <p:pic>
        <p:nvPicPr>
          <p:cNvPr id="5" name="02 огоньки на елке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43900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Ð°ÑÐ´ÐµÑÐ¾Ð±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2602669" cy="206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Ð¡Ð»Ð°Ð¹Ð´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785794"/>
            <a:ext cx="3456627" cy="2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ÐÐÐ¡Ð¢Ð®ÐÐÐ  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143248"/>
            <a:ext cx="2956561" cy="221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ÐÐ ÐÐÐÐ  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3571876"/>
            <a:ext cx="3551877" cy="266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5/335952/slides/slide_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3147063" cy="216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detsad-kitty.ru/uploads/posts/2011-11/1320925502_teatr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142984"/>
            <a:ext cx="329512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mir-teatra.org/Hudoz/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786190"/>
            <a:ext cx="3289939" cy="213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ww.culture.ru/storage/images/099537254f524bf99933c7bf0c4ef29e/2d724154f3da9a0fa9dc8fb56971286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357562"/>
            <a:ext cx="4218633" cy="265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-fotki.yandex.ru/get/5905/30348152.122/0_5f856_4f18d4de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689872" cy="540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87624" y="1844824"/>
            <a:ext cx="518763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i="1" cap="none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       СКАЗКА </a:t>
            </a:r>
          </a:p>
          <a:p>
            <a:pPr algn="ctr"/>
            <a:r>
              <a:rPr lang="ru-RU" sz="6600" b="1" i="1" cap="none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     «РЕПКА»</a:t>
            </a:r>
            <a:endParaRPr lang="ru-RU" sz="6600" b="1" i="1" cap="none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" name="Подзаголовок 20"/>
          <p:cNvSpPr txBox="1">
            <a:spLocks/>
          </p:cNvSpPr>
          <p:nvPr/>
        </p:nvSpPr>
        <p:spPr>
          <a:xfrm>
            <a:off x="179512" y="5562620"/>
            <a:ext cx="5688012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nstantia" pitchFamily="18" charset="0"/>
                <a:ea typeface="+mn-ea"/>
                <a:cs typeface="Aharoni" pitchFamily="2" charset="-79"/>
              </a:rPr>
              <a:t>    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mbria" pitchFamily="18" charset="0"/>
              <a:ea typeface="+mn-ea"/>
              <a:cs typeface="Aharoni" pitchFamily="2" charset="-79"/>
            </a:endParaRPr>
          </a:p>
        </p:txBody>
      </p:sp>
      <p:pic>
        <p:nvPicPr>
          <p:cNvPr id="4" name="zvonok-teatral-nyy-2-raz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7158" y="4626461"/>
            <a:ext cx="304800" cy="304800"/>
          </a:xfrm>
          <a:prstGeom prst="rect">
            <a:avLst/>
          </a:prstGeom>
        </p:spPr>
      </p:pic>
      <p:pic>
        <p:nvPicPr>
          <p:cNvPr id="5" name="репка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6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36</Words>
  <Application>Microsoft Office PowerPoint</Application>
  <PresentationFormat>Экран (4:3)</PresentationFormat>
  <Paragraphs>16</Paragraphs>
  <Slides>6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Aharoni</vt:lpstr>
      <vt:lpstr>Arial</vt:lpstr>
      <vt:lpstr>Calibri</vt:lpstr>
      <vt:lpstr>Cambria</vt:lpstr>
      <vt:lpstr>Constantia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Мельпомена</dc:title>
  <dc:creator>Татьяна Ивановна</dc:creator>
  <cp:lastModifiedBy>андрей</cp:lastModifiedBy>
  <cp:revision>27</cp:revision>
  <dcterms:created xsi:type="dcterms:W3CDTF">2015-05-23T04:10:10Z</dcterms:created>
  <dcterms:modified xsi:type="dcterms:W3CDTF">2018-12-04T06:55:07Z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276165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D6.2.8</vt:lpwstr>
  </property>
</Properties>
</file>